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2" r:id="rId3"/>
    <p:sldId id="279" r:id="rId4"/>
    <p:sldId id="286" r:id="rId5"/>
    <p:sldId id="284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9B64"/>
    <a:srgbClr val="FA3847"/>
    <a:srgbClr val="B77526"/>
    <a:srgbClr val="3B3838"/>
    <a:srgbClr val="0D9FD6"/>
    <a:srgbClr val="EC6A06"/>
    <a:srgbClr val="F0914E"/>
    <a:srgbClr val="EF6220"/>
    <a:srgbClr val="4E7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4" autoAdjust="0"/>
    <p:restoredTop sz="94660"/>
  </p:normalViewPr>
  <p:slideViewPr>
    <p:cSldViewPr snapToGrid="0">
      <p:cViewPr varScale="1">
        <p:scale>
          <a:sx n="99" d="100"/>
          <a:sy n="99" d="100"/>
        </p:scale>
        <p:origin x="26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2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22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84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71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762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277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546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62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4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8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3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856AA-3637-460C-8DA2-436D360DC00A}" type="datetimeFigureOut">
              <a:rPr lang="da-DK" smtClean="0"/>
              <a:t>01-03-2018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AD9E2-3B6A-4C4C-BB25-ADE1417547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743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2"/>
          <p:cNvSpPr txBox="1">
            <a:spLocks noChangeArrowheads="1"/>
          </p:cNvSpPr>
          <p:nvPr/>
        </p:nvSpPr>
        <p:spPr bwMode="auto">
          <a:xfrm>
            <a:off x="-1" y="0"/>
            <a:ext cx="6858001" cy="94488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1" rIns="68580" bIns="34291" anchor="t" anchorCtr="0">
            <a:noAutofit/>
          </a:bodyPr>
          <a:lstStyle/>
          <a:p>
            <a:pPr lvl="1"/>
            <a:r>
              <a:rPr lang="da-DK" sz="7200" dirty="0" smtClean="0">
                <a:solidFill>
                  <a:schemeClr val="bg1"/>
                </a:solidFill>
              </a:rPr>
              <a:t>Klima</a:t>
            </a:r>
            <a:endParaRPr lang="da-DK" sz="7200" dirty="0">
              <a:solidFill>
                <a:schemeClr val="bg1"/>
              </a:solidFill>
            </a:endParaRPr>
          </a:p>
          <a:p>
            <a:endParaRPr lang="da-DK" sz="1351" dirty="0"/>
          </a:p>
          <a:p>
            <a:pPr algn="ctr"/>
            <a:endParaRPr lang="da-DK" sz="1500" dirty="0">
              <a:solidFill>
                <a:schemeClr val="bg1"/>
              </a:solidFill>
            </a:endParaRPr>
          </a:p>
          <a:p>
            <a:pPr lvl="1"/>
            <a:r>
              <a:rPr lang="da-DK" sz="2400" dirty="0" smtClean="0">
                <a:solidFill>
                  <a:schemeClr val="bg1"/>
                </a:solidFill>
              </a:rPr>
              <a:t>På </a:t>
            </a:r>
            <a:r>
              <a:rPr lang="da-DK" sz="2400" dirty="0">
                <a:solidFill>
                  <a:schemeClr val="bg1"/>
                </a:solidFill>
              </a:rPr>
              <a:t>biblioteket finder du film, artikler og bøger om </a:t>
            </a:r>
            <a:r>
              <a:rPr lang="da-DK" sz="2400" dirty="0" smtClean="0">
                <a:solidFill>
                  <a:schemeClr val="bg1"/>
                </a:solidFill>
              </a:rPr>
              <a:t>vores klima og om de nye tiltag og tanker, som klimaforandringerne medfører.</a:t>
            </a:r>
            <a:endParaRPr lang="da-DK" sz="2400" dirty="0">
              <a:solidFill>
                <a:schemeClr val="bg1"/>
              </a:solidFill>
            </a:endParaRPr>
          </a:p>
          <a:p>
            <a:pPr algn="ctr"/>
            <a:endParaRPr lang="da-DK" sz="1500" dirty="0">
              <a:solidFill>
                <a:schemeClr val="bg1"/>
              </a:solidFill>
            </a:endParaRPr>
          </a:p>
          <a:p>
            <a:endParaRPr lang="da-DK" sz="1500" dirty="0">
              <a:solidFill>
                <a:schemeClr val="bg1"/>
              </a:solidFill>
            </a:endParaRPr>
          </a:p>
          <a:p>
            <a:pPr algn="ctr"/>
            <a:endParaRPr lang="da-DK" sz="1500" dirty="0">
              <a:solidFill>
                <a:schemeClr val="bg1"/>
              </a:solidFill>
            </a:endParaRPr>
          </a:p>
          <a:p>
            <a:pPr algn="ctr"/>
            <a:r>
              <a:rPr lang="da-DK" sz="1500" dirty="0">
                <a:solidFill>
                  <a:schemeClr val="bg1"/>
                </a:solidFill>
              </a:rPr>
              <a:t> </a:t>
            </a:r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 smtClean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</p:txBody>
      </p:sp>
      <p:pic>
        <p:nvPicPr>
          <p:cNvPr id="16" name="Billede 15" descr="faktal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7985094"/>
            <a:ext cx="3041979" cy="725769"/>
          </a:xfrm>
          <a:prstGeom prst="rect">
            <a:avLst/>
          </a:prstGeom>
        </p:spPr>
      </p:pic>
      <p:pic>
        <p:nvPicPr>
          <p:cNvPr id="17" name="Picture 2" descr="S:\kunder\DBC\Filmstriben Materiale\Filmstriben-logo-ne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15433" y="8325853"/>
            <a:ext cx="2351926" cy="180917"/>
          </a:xfrm>
          <a:prstGeom prst="rect">
            <a:avLst/>
          </a:prstGeom>
          <a:noFill/>
        </p:spPr>
      </p:pic>
      <p:pic>
        <p:nvPicPr>
          <p:cNvPr id="18" name="Billede 17" descr="forfatterwe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7359" y="8136439"/>
            <a:ext cx="2632017" cy="574424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46" y="2960344"/>
            <a:ext cx="2846117" cy="206123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216" y="2960343"/>
            <a:ext cx="3144256" cy="2061235"/>
          </a:xfrm>
          <a:prstGeom prst="rect">
            <a:avLst/>
          </a:prstGeom>
        </p:spPr>
      </p:pic>
      <p:pic>
        <p:nvPicPr>
          <p:cNvPr id="14" name="Picture 2" descr="https://moreinfo.addi.dk/2.9/more_info_get.php?lokalid=51959876&amp;attachment_type=forside_500&amp;bibliotek=870970&amp;source_id=870970&amp;key=a5c1db81ef6d7dab5ea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7" y="5261857"/>
            <a:ext cx="1363025" cy="21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moreinfo.addi.dk/2.9/more_info_get.php?lokalid=51246764&amp;attachment_type=forside_500&amp;bibliotek=870970&amp;source_id=870970&amp;key=ba41acc9ee87510774f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91" y="5304314"/>
            <a:ext cx="1379905" cy="21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moreinfo.addi.dk/2.9/more_info_get.php?lokalid=52266203&amp;attachment_type=forside_500&amp;bibliotek=870970&amp;source_id=870970&amp;key=85747dc9286c76f8c35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75" y="5261857"/>
            <a:ext cx="1368929" cy="21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moreinfo.addi.dk/2.9/more_info_get.php?lokalid=52052254&amp;attachment_type=forside_500&amp;bibliotek=870970&amp;source_id=870970&amp;key=2ab1e53cccfc9c7101f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83" y="5261857"/>
            <a:ext cx="1351709" cy="215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5">
        <p14:prism isContent="1"/>
      </p:transition>
    </mc:Choice>
    <mc:Fallback xmlns="">
      <p:transition spd="slow" advTm="47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2"/>
          <p:cNvSpPr txBox="1"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1" rIns="68580" bIns="34291" anchor="t" anchorCtr="0">
            <a:noAutofit/>
          </a:bodyPr>
          <a:lstStyle/>
          <a:p>
            <a:pPr lvl="1"/>
            <a:r>
              <a:rPr lang="da-DK" sz="4951" dirty="0" smtClean="0">
                <a:solidFill>
                  <a:schemeClr val="bg1"/>
                </a:solidFill>
              </a:rPr>
              <a:t>Klima</a:t>
            </a:r>
            <a:endParaRPr lang="da-DK" sz="4951" dirty="0">
              <a:solidFill>
                <a:schemeClr val="bg1"/>
              </a:solidFill>
            </a:endParaRPr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dirty="0" smtClean="0"/>
          </a:p>
          <a:p>
            <a:endParaRPr lang="da-DK" dirty="0"/>
          </a:p>
          <a:p>
            <a:endParaRPr lang="da-DK" dirty="0" smtClean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pPr algn="r"/>
            <a:r>
              <a:rPr lang="da-DK" sz="1000" dirty="0" smtClean="0">
                <a:solidFill>
                  <a:schemeClr val="bg1"/>
                </a:solidFill>
              </a:rPr>
              <a:t/>
            </a:r>
            <a:br>
              <a:rPr lang="da-DK" sz="1000" dirty="0" smtClean="0">
                <a:solidFill>
                  <a:schemeClr val="bg1"/>
                </a:solidFill>
              </a:rPr>
            </a:br>
            <a:r>
              <a:rPr lang="da-DK" sz="1000" dirty="0" smtClean="0">
                <a:solidFill>
                  <a:schemeClr val="bg1"/>
                </a:solidFill>
              </a:rPr>
              <a:t>Foto</a:t>
            </a:r>
            <a:r>
              <a:rPr lang="da-DK" sz="1000" dirty="0">
                <a:solidFill>
                  <a:schemeClr val="bg1"/>
                </a:solidFill>
              </a:rPr>
              <a:t>: Ida Marie Odgaard / </a:t>
            </a:r>
            <a:r>
              <a:rPr lang="da-DK" sz="1000" dirty="0" err="1">
                <a:solidFill>
                  <a:schemeClr val="bg1"/>
                </a:solidFill>
              </a:rPr>
              <a:t>Scanpix</a:t>
            </a:r>
            <a:endParaRPr lang="da-DK" sz="1000" dirty="0">
              <a:solidFill>
                <a:schemeClr val="bg1"/>
              </a:solidFill>
            </a:endParaRPr>
          </a:p>
          <a:p>
            <a:r>
              <a:rPr lang="da-DK" sz="2800" dirty="0" smtClean="0">
                <a:solidFill>
                  <a:schemeClr val="bg1"/>
                </a:solidFill>
              </a:rPr>
              <a:t>Ormesnacks</a:t>
            </a:r>
          </a:p>
          <a:p>
            <a:r>
              <a:rPr lang="da-DK" dirty="0" smtClean="0">
                <a:solidFill>
                  <a:schemeClr val="bg1"/>
                </a:solidFill>
              </a:rPr>
              <a:t/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Klima-ambassadørerne </a:t>
            </a:r>
            <a:r>
              <a:rPr lang="da-DK" dirty="0">
                <a:solidFill>
                  <a:schemeClr val="bg1"/>
                </a:solidFill>
              </a:rPr>
              <a:t>fra seks københavnske skoler præsenterede i maj 2017 forslag </a:t>
            </a:r>
            <a:r>
              <a:rPr lang="da-DK" dirty="0" smtClean="0">
                <a:solidFill>
                  <a:schemeClr val="bg1"/>
                </a:solidFill>
              </a:rPr>
              <a:t>til, </a:t>
            </a:r>
            <a:r>
              <a:rPr lang="da-DK" dirty="0">
                <a:solidFill>
                  <a:schemeClr val="bg1"/>
                </a:solidFill>
              </a:rPr>
              <a:t>hvordan man får børn og unge til at spise insekter</a:t>
            </a:r>
            <a:r>
              <a:rPr lang="da-DK" dirty="0" smtClean="0">
                <a:solidFill>
                  <a:schemeClr val="bg1"/>
                </a:solidFill>
              </a:rPr>
              <a:t>.</a:t>
            </a:r>
            <a:endParaRPr lang="da-DK" i="1" dirty="0">
              <a:solidFill>
                <a:schemeClr val="bg1"/>
              </a:solidFill>
            </a:endParaRPr>
          </a:p>
          <a:p>
            <a:endParaRPr lang="da-DK" sz="1400" dirty="0">
              <a:solidFill>
                <a:schemeClr val="bg1"/>
              </a:solidFill>
            </a:endParaRPr>
          </a:p>
          <a:p>
            <a:endParaRPr lang="da-DK" sz="2800" dirty="0" smtClean="0">
              <a:solidFill>
                <a:srgbClr val="B77526"/>
              </a:solidFill>
            </a:endParaRPr>
          </a:p>
          <a:p>
            <a:r>
              <a:rPr lang="da-DK" sz="2800" dirty="0" smtClean="0">
                <a:solidFill>
                  <a:srgbClr val="B77526"/>
                </a:solidFill>
              </a:rPr>
              <a:t>Læs </a:t>
            </a:r>
            <a:r>
              <a:rPr lang="da-DK" sz="2800" dirty="0">
                <a:solidFill>
                  <a:srgbClr val="B77526"/>
                </a:solidFill>
              </a:rPr>
              <a:t>artiklen </a:t>
            </a:r>
            <a:r>
              <a:rPr lang="da-DK" sz="2800" dirty="0" smtClean="0">
                <a:solidFill>
                  <a:srgbClr val="B77526"/>
                </a:solidFill>
              </a:rPr>
              <a:t>‘Bæredygtighed </a:t>
            </a:r>
            <a:r>
              <a:rPr lang="da-DK" sz="2800" dirty="0">
                <a:solidFill>
                  <a:srgbClr val="B77526"/>
                </a:solidFill>
              </a:rPr>
              <a:t>og grøn </a:t>
            </a:r>
            <a:r>
              <a:rPr lang="da-DK" sz="2800" dirty="0" smtClean="0">
                <a:solidFill>
                  <a:srgbClr val="B77526"/>
                </a:solidFill>
              </a:rPr>
              <a:t>omstilling’ </a:t>
            </a:r>
            <a:r>
              <a:rPr lang="da-DK" sz="2800" dirty="0">
                <a:solidFill>
                  <a:srgbClr val="B77526"/>
                </a:solidFill>
              </a:rPr>
              <a:t>på </a:t>
            </a:r>
            <a:r>
              <a:rPr lang="da-DK" sz="2800" u="sng" dirty="0" smtClean="0">
                <a:solidFill>
                  <a:srgbClr val="B77526"/>
                </a:solidFill>
              </a:rPr>
              <a:t>Faktalink</a:t>
            </a:r>
            <a:endParaRPr lang="da-DK" sz="900" u="sng" dirty="0">
              <a:solidFill>
                <a:schemeClr val="bg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76" y="1027172"/>
            <a:ext cx="6885974" cy="459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5">
        <p14:prism isContent="1"/>
      </p:transition>
    </mc:Choice>
    <mc:Fallback xmlns="">
      <p:transition spd="slow" advTm="79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2"/>
          <p:cNvSpPr txBox="1"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1" rIns="68580" bIns="34291" anchor="t" anchorCtr="0">
            <a:noAutofit/>
          </a:bodyPr>
          <a:lstStyle/>
          <a:p>
            <a:pPr lvl="1"/>
            <a:r>
              <a:rPr lang="da-DK" sz="4951" dirty="0" smtClean="0">
                <a:solidFill>
                  <a:schemeClr val="bg1"/>
                </a:solidFill>
              </a:rPr>
              <a:t>Klima</a:t>
            </a:r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r>
              <a:rPr lang="da-DK" sz="900" dirty="0" smtClean="0">
                <a:solidFill>
                  <a:schemeClr val="bg1"/>
                </a:solidFill>
              </a:rPr>
              <a:t>I</a:t>
            </a: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r>
              <a:rPr lang="da-DK" sz="2800" dirty="0" smtClean="0">
                <a:solidFill>
                  <a:schemeClr val="bg1"/>
                </a:solidFill>
              </a:rPr>
              <a:t>I morgen. Dokumentarfilm 1t </a:t>
            </a:r>
            <a:r>
              <a:rPr lang="da-DK" sz="2800" smtClean="0">
                <a:solidFill>
                  <a:schemeClr val="bg1"/>
                </a:solidFill>
              </a:rPr>
              <a:t>: </a:t>
            </a:r>
            <a:r>
              <a:rPr lang="da-DK" sz="2800" smtClean="0">
                <a:solidFill>
                  <a:schemeClr val="bg1"/>
                </a:solidFill>
              </a:rPr>
              <a:t>55min</a:t>
            </a:r>
            <a:endParaRPr lang="da-DK" sz="28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r>
              <a:rPr lang="da-DK" dirty="0" smtClean="0">
                <a:solidFill>
                  <a:schemeClr val="bg1"/>
                </a:solidFill>
              </a:rPr>
              <a:t>Det er slet ikke så svært for menigmand at gøre en indsats for klimaet. Instruktørerne taler med aktivister i en række lande, bl.a. Danmark, og indsamler tips til, hvordan vi hver især kan være miljøbevidste og hjælpe med at vende udviklingen.</a:t>
            </a:r>
          </a:p>
          <a:p>
            <a:endParaRPr lang="da-DK" sz="900" dirty="0">
              <a:solidFill>
                <a:schemeClr val="bg1"/>
              </a:solidFill>
            </a:endParaRPr>
          </a:p>
          <a:p>
            <a:endParaRPr lang="da-DK" sz="2800" dirty="0" smtClean="0">
              <a:solidFill>
                <a:srgbClr val="949B64"/>
              </a:solidFill>
            </a:endParaRPr>
          </a:p>
          <a:p>
            <a:endParaRPr lang="da-DK" sz="2800" dirty="0" smtClean="0">
              <a:solidFill>
                <a:srgbClr val="949B64"/>
              </a:solidFill>
            </a:endParaRPr>
          </a:p>
          <a:p>
            <a:r>
              <a:rPr lang="da-DK" sz="2800" dirty="0" smtClean="0">
                <a:solidFill>
                  <a:srgbClr val="949B64"/>
                </a:solidFill>
              </a:rPr>
              <a:t>Se </a:t>
            </a:r>
            <a:r>
              <a:rPr lang="da-DK" sz="2800" dirty="0">
                <a:solidFill>
                  <a:srgbClr val="949B64"/>
                </a:solidFill>
              </a:rPr>
              <a:t>filmen ‘I morgen’ på </a:t>
            </a:r>
            <a:r>
              <a:rPr lang="da-DK" sz="2800" u="sng" dirty="0">
                <a:solidFill>
                  <a:srgbClr val="949B64"/>
                </a:solidFill>
              </a:rPr>
              <a:t>Filmstriben</a:t>
            </a:r>
          </a:p>
          <a:p>
            <a:endParaRPr lang="da-DK" sz="900" dirty="0">
              <a:solidFill>
                <a:schemeClr val="bg1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37"/>
            <a:ext cx="6858004" cy="45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3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3">
        <p14:prism isContent="1"/>
      </p:transition>
    </mc:Choice>
    <mc:Fallback xmlns="">
      <p:transition spd="slow" advTm="124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2"/>
          <p:cNvSpPr txBox="1"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1" rIns="68580" bIns="34291" anchor="t" anchorCtr="0">
            <a:noAutofit/>
          </a:bodyPr>
          <a:lstStyle/>
          <a:p>
            <a:pPr lvl="1"/>
            <a:r>
              <a:rPr lang="da-DK" sz="4951" dirty="0" smtClean="0">
                <a:solidFill>
                  <a:schemeClr val="bg1"/>
                </a:solidFill>
              </a:rPr>
              <a:t>Klima</a:t>
            </a:r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1351" dirty="0" smtClean="0"/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r>
              <a:rPr lang="da-DK" sz="900" dirty="0" smtClean="0">
                <a:solidFill>
                  <a:schemeClr val="bg1"/>
                </a:solidFill>
              </a:rPr>
              <a:t>I</a:t>
            </a: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endParaRPr lang="da-DK" sz="900" dirty="0" smtClean="0">
              <a:solidFill>
                <a:schemeClr val="bg1"/>
              </a:solidFill>
            </a:endParaRPr>
          </a:p>
          <a:p>
            <a:pPr algn="r"/>
            <a:r>
              <a:rPr lang="da-DK" sz="1000" dirty="0" smtClean="0">
                <a:solidFill>
                  <a:schemeClr val="bg1"/>
                </a:solidFill>
              </a:rPr>
              <a:t>Margaret </a:t>
            </a:r>
            <a:r>
              <a:rPr lang="da-DK" sz="1000" dirty="0" err="1" smtClean="0">
                <a:solidFill>
                  <a:schemeClr val="bg1"/>
                </a:solidFill>
              </a:rPr>
              <a:t>Atwood</a:t>
            </a:r>
            <a:endParaRPr lang="da-DK" sz="1000" dirty="0" smtClean="0">
              <a:solidFill>
                <a:schemeClr val="bg1"/>
              </a:solidFill>
            </a:endParaRPr>
          </a:p>
          <a:p>
            <a:r>
              <a:rPr lang="da-DK" sz="2800" dirty="0" smtClean="0">
                <a:solidFill>
                  <a:schemeClr val="bg1"/>
                </a:solidFill>
              </a:rPr>
              <a:t>MaddAddam-trilogien</a:t>
            </a:r>
            <a:r>
              <a:rPr lang="da-DK" b="1" dirty="0" smtClean="0"/>
              <a:t/>
            </a:r>
            <a:br>
              <a:rPr lang="da-DK" b="1" dirty="0" smtClean="0"/>
            </a:br>
            <a:endParaRPr lang="da-DK" sz="900" dirty="0" smtClean="0">
              <a:solidFill>
                <a:schemeClr val="bg1"/>
              </a:solidFill>
            </a:endParaRPr>
          </a:p>
          <a:p>
            <a:pPr lvl="3"/>
            <a:r>
              <a:rPr lang="da-DK" smtClean="0">
                <a:solidFill>
                  <a:schemeClr val="bg1"/>
                </a:solidFill>
              </a:rPr>
              <a:t>En trilogi </a:t>
            </a:r>
            <a:r>
              <a:rPr lang="da-DK" dirty="0">
                <a:solidFill>
                  <a:schemeClr val="bg1"/>
                </a:solidFill>
              </a:rPr>
              <a:t>om en fremtidig verden, hvor klimaforandringer grundlæggende har forandret menneskets levevilkår og muligheder. 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endParaRPr lang="da-DK" dirty="0">
              <a:solidFill>
                <a:schemeClr val="bg1"/>
              </a:solidFill>
            </a:endParaRPr>
          </a:p>
          <a:p>
            <a:endParaRPr lang="da-DK" sz="2800" dirty="0" smtClean="0">
              <a:solidFill>
                <a:srgbClr val="B77526"/>
              </a:solidFill>
            </a:endParaRPr>
          </a:p>
          <a:p>
            <a:endParaRPr lang="da-DK" sz="2800" dirty="0">
              <a:solidFill>
                <a:srgbClr val="B77526"/>
              </a:solidFill>
            </a:endParaRPr>
          </a:p>
          <a:p>
            <a:r>
              <a:rPr lang="da-DK" sz="2800" dirty="0" smtClean="0">
                <a:solidFill>
                  <a:srgbClr val="FA3847"/>
                </a:solidFill>
              </a:rPr>
              <a:t>Læs bogen og portrættet af Margaret </a:t>
            </a:r>
            <a:r>
              <a:rPr lang="da-DK" sz="2800" dirty="0" err="1" smtClean="0">
                <a:solidFill>
                  <a:srgbClr val="FA3847"/>
                </a:solidFill>
              </a:rPr>
              <a:t>Atwood</a:t>
            </a:r>
            <a:r>
              <a:rPr lang="da-DK" sz="2800" dirty="0" smtClean="0">
                <a:solidFill>
                  <a:srgbClr val="FA3847"/>
                </a:solidFill>
              </a:rPr>
              <a:t> på </a:t>
            </a:r>
            <a:r>
              <a:rPr lang="da-DK" sz="2800" u="sng" dirty="0" smtClean="0">
                <a:solidFill>
                  <a:srgbClr val="FA3847"/>
                </a:solidFill>
              </a:rPr>
              <a:t>Forfatterweb</a:t>
            </a:r>
            <a:endParaRPr lang="da-DK" sz="2800" u="sng" dirty="0">
              <a:solidFill>
                <a:srgbClr val="FA3847"/>
              </a:solidFill>
            </a:endParaRPr>
          </a:p>
          <a:p>
            <a:endParaRPr lang="da-DK" sz="900" dirty="0">
              <a:solidFill>
                <a:srgbClr val="FA3847"/>
              </a:solidFill>
            </a:endParaRPr>
          </a:p>
        </p:txBody>
      </p:sp>
      <p:pic>
        <p:nvPicPr>
          <p:cNvPr id="4" name="Picture 4" descr="https://moreinfo.addi.dk/2.9/more_info_get.php?lokalid=51246764&amp;attachment_type=forside_500&amp;bibliotek=870970&amp;source_id=870970&amp;key=ba41acc9ee87510774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7" y="6159241"/>
            <a:ext cx="720433" cy="11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485"/>
            <a:ext cx="6858000" cy="44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8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7">
        <p14:prism isContent="1"/>
      </p:transition>
    </mc:Choice>
    <mc:Fallback xmlns="">
      <p:transition spd="slow" advTm="109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2"/>
          <p:cNvSpPr txBox="1">
            <a:spLocks noChangeArrowheads="1"/>
          </p:cNvSpPr>
          <p:nvPr/>
        </p:nvSpPr>
        <p:spPr bwMode="auto">
          <a:xfrm>
            <a:off x="0" y="13318"/>
            <a:ext cx="6858001" cy="91440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1" rIns="68580" bIns="34291" anchor="t" anchorCtr="0">
            <a:noAutofit/>
          </a:bodyPr>
          <a:lstStyle/>
          <a:p>
            <a:pPr lvl="1"/>
            <a:r>
              <a:rPr lang="da-DK" sz="4951" dirty="0" smtClean="0">
                <a:solidFill>
                  <a:schemeClr val="bg1"/>
                </a:solidFill>
              </a:rPr>
              <a:t>Klima</a:t>
            </a:r>
            <a:endParaRPr lang="da-DK" sz="4951" dirty="0">
              <a:solidFill>
                <a:schemeClr val="bg1"/>
              </a:solidFill>
            </a:endParaRPr>
          </a:p>
          <a:p>
            <a:pPr lvl="1"/>
            <a:endParaRPr lang="da-DK" sz="751" dirty="0">
              <a:solidFill>
                <a:schemeClr val="bg1"/>
              </a:solidFill>
            </a:endParaRPr>
          </a:p>
          <a:p>
            <a:pPr lvl="1"/>
            <a:endParaRPr lang="da-DK" sz="751" dirty="0">
              <a:solidFill>
                <a:schemeClr val="bg1"/>
              </a:solidFill>
            </a:endParaRPr>
          </a:p>
          <a:p>
            <a:pPr lvl="1"/>
            <a:endParaRPr lang="da-DK" sz="24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da-DK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da-DK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da-DK" sz="24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da-DK" sz="48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da-DK" sz="4800" dirty="0" smtClean="0">
                <a:solidFill>
                  <a:schemeClr val="bg1"/>
                </a:solidFill>
              </a:rPr>
              <a:t>Dit bibliotekslogin giver dig adgang til det hele</a:t>
            </a:r>
            <a:endParaRPr lang="da-DK" sz="4800" dirty="0">
              <a:solidFill>
                <a:schemeClr val="bg1"/>
              </a:solidFill>
            </a:endParaRPr>
          </a:p>
          <a:p>
            <a:r>
              <a:rPr lang="da-DK" sz="1500" dirty="0">
                <a:solidFill>
                  <a:schemeClr val="bg1"/>
                </a:solidFill>
              </a:rPr>
              <a:t> </a:t>
            </a:r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  <a:p>
            <a:endParaRPr lang="da-DK" sz="1351" dirty="0"/>
          </a:p>
        </p:txBody>
      </p:sp>
      <p:pic>
        <p:nvPicPr>
          <p:cNvPr id="7" name="Billede 6" descr="forfatterw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633" y="7141299"/>
            <a:ext cx="5254853" cy="1146844"/>
          </a:xfrm>
          <a:prstGeom prst="rect">
            <a:avLst/>
          </a:prstGeom>
        </p:spPr>
      </p:pic>
      <p:pic>
        <p:nvPicPr>
          <p:cNvPr id="8" name="Picture 2" descr="S:\kunder\DBC\Filmstriben Materiale\Filmstriben-logo-ne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57145" y="6803452"/>
            <a:ext cx="4343358" cy="334104"/>
          </a:xfrm>
          <a:prstGeom prst="rect">
            <a:avLst/>
          </a:prstGeom>
          <a:noFill/>
        </p:spPr>
      </p:pic>
      <p:pic>
        <p:nvPicPr>
          <p:cNvPr id="9" name="Billede 8" descr="faktalin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2618" y="5491254"/>
            <a:ext cx="5170964" cy="1233712"/>
          </a:xfrm>
          <a:prstGeom prst="rect">
            <a:avLst/>
          </a:prstGeom>
        </p:spPr>
      </p:pic>
      <p:cxnSp>
        <p:nvCxnSpPr>
          <p:cNvPr id="3" name="Lige forbindelse 2"/>
          <p:cNvCxnSpPr/>
          <p:nvPr/>
        </p:nvCxnSpPr>
        <p:spPr>
          <a:xfrm>
            <a:off x="483883" y="5074920"/>
            <a:ext cx="542923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445783" y="2964180"/>
            <a:ext cx="542923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7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8">
        <p14:prism isContent="1"/>
      </p:transition>
    </mc:Choice>
    <mc:Fallback xmlns="">
      <p:transition spd="slow" advTm="50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106</Words>
  <Application>Microsoft Office PowerPoint</Application>
  <PresentationFormat>Skærmshow (4:3)</PresentationFormat>
  <Paragraphs>137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Marianne Hermansen</dc:creator>
  <cp:lastModifiedBy>Marianne Hermansen</cp:lastModifiedBy>
  <cp:revision>63</cp:revision>
  <dcterms:created xsi:type="dcterms:W3CDTF">2017-05-03T07:52:09Z</dcterms:created>
  <dcterms:modified xsi:type="dcterms:W3CDTF">2018-03-01T12:55:24Z</dcterms:modified>
</cp:coreProperties>
</file>