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7" r:id="rId2"/>
    <p:sldId id="259" r:id="rId3"/>
    <p:sldId id="276" r:id="rId4"/>
    <p:sldId id="282" r:id="rId5"/>
    <p:sldId id="277" r:id="rId6"/>
    <p:sldId id="278" r:id="rId7"/>
    <p:sldId id="280" r:id="rId8"/>
  </p:sldIdLst>
  <p:sldSz cx="12188825" cy="6858000"/>
  <p:notesSz cx="6858000" cy="9144000"/>
  <p:defaultTextStyle>
    <a:defPPr rtl="0"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706" autoAdjust="0"/>
  </p:normalViewPr>
  <p:slideViewPr>
    <p:cSldViewPr>
      <p:cViewPr varScale="1">
        <p:scale>
          <a:sx n="121" d="100"/>
          <a:sy n="121" d="100"/>
        </p:scale>
        <p:origin x="84" y="36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07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A3826E-44B8-413D-8EF0-639ADBCB8D36}" type="datetime1">
              <a:rPr lang="da-DK" smtClean="0"/>
              <a:t>26-11-2018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4AF2C6B-0C1B-4F88-BCBA-898BA50DE788}" type="slidenum">
              <a:rPr lang="da-DK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10930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E328-C646-4C32-986A-2BAFA9FF99EA}" type="datetime1">
              <a:rPr lang="da-DK" smtClean="0"/>
              <a:pPr/>
              <a:t>26-11-2018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a-DK" noProof="0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-DK" noProof="0" dirty="0"/>
              <a:t>Klik for at redigere i master</a:t>
            </a:r>
          </a:p>
          <a:p>
            <a:pPr lvl="1" rtl="0"/>
            <a:r>
              <a:rPr lang="da-DK" noProof="0" dirty="0"/>
              <a:t>Andet niveau</a:t>
            </a:r>
          </a:p>
          <a:p>
            <a:pPr lvl="2" rtl="0"/>
            <a:r>
              <a:rPr lang="da-DK" noProof="0" dirty="0"/>
              <a:t>Tredje niveau</a:t>
            </a:r>
          </a:p>
          <a:p>
            <a:pPr lvl="3" rtl="0"/>
            <a:r>
              <a:rPr lang="da-DK" noProof="0" dirty="0"/>
              <a:t>Fjerde niveau</a:t>
            </a:r>
          </a:p>
          <a:p>
            <a:pPr lvl="4" rtl="0"/>
            <a:r>
              <a:rPr lang="da-DK" noProof="0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F8E53BB-F993-49A1-9E37-CA3E5BE0709B}" type="slidenum">
              <a:rPr lang="da-DK" noProof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6098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77439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75651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92494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0576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4320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70552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1858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12188825" cy="4449836"/>
          </a:xfrm>
          <a:custGeom>
            <a:avLst/>
            <a:gdLst>
              <a:gd name="connsiteX0" fmla="*/ 0 w 12188825"/>
              <a:gd name="connsiteY0" fmla="*/ 0 h 5545334"/>
              <a:gd name="connsiteX1" fmla="*/ 12188825 w 12188825"/>
              <a:gd name="connsiteY1" fmla="*/ 0 h 5545334"/>
              <a:gd name="connsiteX2" fmla="*/ 12188825 w 12188825"/>
              <a:gd name="connsiteY2" fmla="*/ 4181566 h 5545334"/>
              <a:gd name="connsiteX3" fmla="*/ 6105607 w 12188825"/>
              <a:gd name="connsiteY3" fmla="*/ 4449836 h 5545334"/>
              <a:gd name="connsiteX4" fmla="*/ 1 w 12188825"/>
              <a:gd name="connsiteY4" fmla="*/ 4179342 h 5545334"/>
              <a:gd name="connsiteX5" fmla="*/ 1 w 12188825"/>
              <a:gd name="connsiteY5" fmla="*/ 5545334 h 5545334"/>
              <a:gd name="connsiteX6" fmla="*/ 0 w 12188825"/>
              <a:gd name="connsiteY6" fmla="*/ 0 h 5545334"/>
              <a:gd name="connsiteX0" fmla="*/ 0 w 12188825"/>
              <a:gd name="connsiteY0" fmla="*/ 0 h 4449836"/>
              <a:gd name="connsiteX1" fmla="*/ 12188825 w 12188825"/>
              <a:gd name="connsiteY1" fmla="*/ 0 h 4449836"/>
              <a:gd name="connsiteX2" fmla="*/ 12188825 w 12188825"/>
              <a:gd name="connsiteY2" fmla="*/ 4181566 h 4449836"/>
              <a:gd name="connsiteX3" fmla="*/ 6105607 w 12188825"/>
              <a:gd name="connsiteY3" fmla="*/ 4449836 h 4449836"/>
              <a:gd name="connsiteX4" fmla="*/ 1 w 12188825"/>
              <a:gd name="connsiteY4" fmla="*/ 4179342 h 4449836"/>
              <a:gd name="connsiteX5" fmla="*/ 0 w 12188825"/>
              <a:gd name="connsiteY5" fmla="*/ 0 h 4449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4449836">
                <a:moveTo>
                  <a:pt x="0" y="0"/>
                </a:moveTo>
                <a:lnTo>
                  <a:pt x="12188825" y="0"/>
                </a:lnTo>
                <a:lnTo>
                  <a:pt x="12188825" y="4181566"/>
                </a:lnTo>
                <a:cubicBezTo>
                  <a:pt x="10420785" y="4351787"/>
                  <a:pt x="8336850" y="4449836"/>
                  <a:pt x="6105607" y="4449836"/>
                </a:cubicBezTo>
                <a:cubicBezTo>
                  <a:pt x="3864934" y="4449836"/>
                  <a:pt x="1772815" y="4350957"/>
                  <a:pt x="1" y="4179342"/>
                </a:cubicBezTo>
                <a:cubicBezTo>
                  <a:pt x="1" y="2786228"/>
                  <a:pt x="0" y="1393114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7" name="Rektangel 12"/>
          <p:cNvSpPr/>
          <p:nvPr/>
        </p:nvSpPr>
        <p:spPr>
          <a:xfrm flipV="1">
            <a:off x="1" y="4179342"/>
            <a:ext cx="12188824" cy="1785092"/>
          </a:xfrm>
          <a:custGeom>
            <a:avLst/>
            <a:gdLst/>
            <a:ahLst/>
            <a:cxnLst/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8" name="Rektangel 16"/>
          <p:cNvSpPr/>
          <p:nvPr/>
        </p:nvSpPr>
        <p:spPr>
          <a:xfrm flipV="1">
            <a:off x="0" y="4232668"/>
            <a:ext cx="12188825" cy="2625332"/>
          </a:xfrm>
          <a:custGeom>
            <a:avLst/>
            <a:gdLst/>
            <a:ahLst/>
            <a:cxnLst/>
            <a:rect l="l" t="t" r="r" b="b"/>
            <a:pathLst>
              <a:path w="12188825" h="2625332">
                <a:moveTo>
                  <a:pt x="12188819" y="2625332"/>
                </a:moveTo>
                <a:lnTo>
                  <a:pt x="12188819" y="1143000"/>
                </a:lnTo>
                <a:lnTo>
                  <a:pt x="12188819" y="1066800"/>
                </a:lnTo>
                <a:lnTo>
                  <a:pt x="12188825" y="1066800"/>
                </a:lnTo>
                <a:lnTo>
                  <a:pt x="12188825" y="0"/>
                </a:lnTo>
                <a:lnTo>
                  <a:pt x="1" y="0"/>
                </a:lnTo>
                <a:lnTo>
                  <a:pt x="1" y="762000"/>
                </a:lnTo>
                <a:lnTo>
                  <a:pt x="1" y="893566"/>
                </a:lnTo>
                <a:lnTo>
                  <a:pt x="0" y="893566"/>
                </a:lnTo>
                <a:lnTo>
                  <a:pt x="0" y="2417303"/>
                </a:lnTo>
                <a:cubicBezTo>
                  <a:pt x="1730673" y="2256633"/>
                  <a:pt x="3842817" y="2181652"/>
                  <a:pt x="6121030" y="2221419"/>
                </a:cubicBezTo>
                <a:cubicBezTo>
                  <a:pt x="8380478" y="2260858"/>
                  <a:pt x="10472741" y="2407392"/>
                  <a:pt x="12188819" y="2625332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2743200"/>
          </a:xfrm>
        </p:spPr>
        <p:txBody>
          <a:bodyPr rtlCol="0">
            <a:noAutofit/>
          </a:bodyPr>
          <a:lstStyle>
            <a:lvl1pPr>
              <a:lnSpc>
                <a:spcPct val="85000"/>
              </a:lnSpc>
              <a:defRPr sz="6600"/>
            </a:lvl1pPr>
          </a:lstStyle>
          <a:p>
            <a:pPr rtl="0"/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0"/>
          </p:nvPr>
        </p:nvSpPr>
        <p:spPr>
          <a:xfrm>
            <a:off x="1499616" y="4800600"/>
            <a:ext cx="7333488" cy="1371600"/>
          </a:xfrm>
        </p:spPr>
        <p:txBody>
          <a:bodyPr rtlCol="0"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279082" indent="0">
              <a:buNone/>
              <a:defRPr/>
            </a:lvl2pPr>
          </a:lstStyle>
          <a:p>
            <a:pPr lvl="0" rtl="0"/>
            <a:r>
              <a:rPr lang="da-DK" noProof="0" smtClean="0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174110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2"/>
          <p:cNvSpPr/>
          <p:nvPr userDrawn="1"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11" name="Rektangel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12" name="Rektangel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black">
          <a:xfrm>
            <a:off x="7923211" y="457200"/>
            <a:ext cx="3781439" cy="3276600"/>
          </a:xfrm>
        </p:spPr>
        <p:txBody>
          <a:bodyPr rtlCol="0" anchor="b">
            <a:noAutofit/>
          </a:bodyPr>
          <a:lstStyle>
            <a:lvl1pPr algn="l">
              <a:defRPr sz="4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billede 2" descr="En tom pladsholder til at tilføje et billede. Klik på pladsholderen, og vælg det billede, du vil tilføje"/>
          <p:cNvSpPr>
            <a:spLocks noGrp="1"/>
          </p:cNvSpPr>
          <p:nvPr>
            <p:ph type="pic" idx="1"/>
          </p:nvPr>
        </p:nvSpPr>
        <p:spPr>
          <a:xfrm>
            <a:off x="-3026" y="0"/>
            <a:ext cx="7469039" cy="636649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" fmla="*/ 0 w 7469039"/>
              <a:gd name="connsiteY0" fmla="*/ 0 h 6366494"/>
              <a:gd name="connsiteX1" fmla="*/ 7469039 w 7469039"/>
              <a:gd name="connsiteY1" fmla="*/ 0 h 6366494"/>
              <a:gd name="connsiteX2" fmla="*/ 7469039 w 7469039"/>
              <a:gd name="connsiteY2" fmla="*/ 6353183 h 6366494"/>
              <a:gd name="connsiteX3" fmla="*/ 6108633 w 7469039"/>
              <a:gd name="connsiteY3" fmla="*/ 6366494 h 6366494"/>
              <a:gd name="connsiteX4" fmla="*/ 3027 w 7469039"/>
              <a:gd name="connsiteY4" fmla="*/ 6096000 h 6366494"/>
              <a:gd name="connsiteX5" fmla="*/ 0 w 7469039"/>
              <a:gd name="connsiteY5" fmla="*/ 0 h 6366494"/>
              <a:gd name="connsiteX0" fmla="*/ 0 w 7469039"/>
              <a:gd name="connsiteY0" fmla="*/ 0 h 6366494"/>
              <a:gd name="connsiteX1" fmla="*/ 7469039 w 7469039"/>
              <a:gd name="connsiteY1" fmla="*/ 0 h 6366494"/>
              <a:gd name="connsiteX2" fmla="*/ 7469039 w 7469039"/>
              <a:gd name="connsiteY2" fmla="*/ 6353183 h 6366494"/>
              <a:gd name="connsiteX3" fmla="*/ 6108633 w 7469039"/>
              <a:gd name="connsiteY3" fmla="*/ 6366494 h 6366494"/>
              <a:gd name="connsiteX4" fmla="*/ 645 w 7469039"/>
              <a:gd name="connsiteY4" fmla="*/ 6096000 h 6366494"/>
              <a:gd name="connsiteX5" fmla="*/ 0 w 7469039"/>
              <a:gd name="connsiteY5" fmla="*/ 0 h 6366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  <p:txBody>
          <a:bodyPr tIns="4572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a-DK" noProof="0" smtClean="0"/>
              <a:t>Klik på ikonet for at tilføje et billede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7923211" y="3962400"/>
            <a:ext cx="3781439" cy="18288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a-DK" noProof="0" smtClean="0"/>
              <a:t>Rediger typografien i masterens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FBAD7769-75D1-4F7D-B801-10EEB80803E8}" type="datetime1">
              <a:rPr lang="da-DK" noProof="0" smtClean="0"/>
              <a:t>26-11-2018</a:t>
            </a:fld>
            <a:endParaRPr lang="da-DK" noProof="0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382E9EE-A870-438B-947A-FF671DFAFC96}" type="slidenum">
              <a:rPr lang="da-DK" noProof="0" smtClean="0"/>
              <a:pPr rtl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67349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lodret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da-DK" noProof="0" smtClean="0"/>
              <a:t>Rediger typografien i masterens</a:t>
            </a:r>
          </a:p>
          <a:p>
            <a:pPr lvl="1" rtl="0"/>
            <a:r>
              <a:rPr lang="da-DK" noProof="0" smtClean="0"/>
              <a:t>Andet niveau</a:t>
            </a:r>
          </a:p>
          <a:p>
            <a:pPr lvl="2" rtl="0"/>
            <a:r>
              <a:rPr lang="da-DK" noProof="0" smtClean="0"/>
              <a:t>Tredje niveau</a:t>
            </a:r>
          </a:p>
          <a:p>
            <a:pPr lvl="3" rtl="0"/>
            <a:r>
              <a:rPr lang="da-DK" noProof="0" smtClean="0"/>
              <a:t>Fjerde niveau</a:t>
            </a:r>
          </a:p>
          <a:p>
            <a:pPr lvl="4" rtl="0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EE4BE6-40B6-457A-875D-F5088E38E97C}" type="datetime1">
              <a:rPr lang="da-DK" noProof="0" smtClean="0"/>
              <a:t>26-11-2018</a:t>
            </a:fld>
            <a:endParaRPr lang="da-DK" noProof="0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da-DK" noProof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6259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8" name="Rektangel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 bwMode="black">
          <a:xfrm>
            <a:off x="9294812" y="274639"/>
            <a:ext cx="1371602" cy="5897561"/>
          </a:xfrm>
        </p:spPr>
        <p:txBody>
          <a:bodyPr vert="eaVert"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lodret tekst 2"/>
          <p:cNvSpPr>
            <a:spLocks noGrp="1"/>
          </p:cNvSpPr>
          <p:nvPr>
            <p:ph type="body" orient="vert" idx="1"/>
          </p:nvPr>
        </p:nvSpPr>
        <p:spPr>
          <a:xfrm>
            <a:off x="1522413" y="274639"/>
            <a:ext cx="7619999" cy="5884321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da-DK" noProof="0" smtClean="0"/>
              <a:t>Rediger typografien i masterens</a:t>
            </a:r>
          </a:p>
          <a:p>
            <a:pPr lvl="1" rtl="0"/>
            <a:r>
              <a:rPr lang="da-DK" noProof="0" smtClean="0"/>
              <a:t>Andet niveau</a:t>
            </a:r>
          </a:p>
          <a:p>
            <a:pPr lvl="2" rtl="0"/>
            <a:r>
              <a:rPr lang="da-DK" noProof="0" smtClean="0"/>
              <a:t>Tredje niveau</a:t>
            </a:r>
          </a:p>
          <a:p>
            <a:pPr lvl="3" rtl="0"/>
            <a:r>
              <a:rPr lang="da-DK" noProof="0" smtClean="0"/>
              <a:t>Fjerde niveau</a:t>
            </a:r>
          </a:p>
          <a:p>
            <a:pPr lvl="4" rtl="0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FCBEE0EB-41CB-4E76-A5C9-FC12BD08D0CA}" type="datetime1">
              <a:rPr lang="da-DK" noProof="0" smtClean="0"/>
              <a:t>26-11-2018</a:t>
            </a:fld>
            <a:endParaRPr lang="da-DK" noProof="0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382E9EE-A870-438B-947A-FF671DFAFC96}" type="slidenum">
              <a:rPr lang="da-DK" noProof="0" smtClean="0"/>
              <a:pPr rtl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418576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 baseline="0"/>
            </a:lvl9pPr>
          </a:lstStyle>
          <a:p>
            <a:pPr lvl="0" rtl="0"/>
            <a:r>
              <a:rPr lang="da-DK" noProof="0" smtClean="0"/>
              <a:t>Rediger typografien i masterens</a:t>
            </a:r>
          </a:p>
          <a:p>
            <a:pPr lvl="1" rtl="0"/>
            <a:r>
              <a:rPr lang="da-DK" noProof="0" smtClean="0"/>
              <a:t>Andet niveau</a:t>
            </a:r>
          </a:p>
          <a:p>
            <a:pPr lvl="2" rtl="0"/>
            <a:r>
              <a:rPr lang="da-DK" noProof="0" smtClean="0"/>
              <a:t>Tredje niveau</a:t>
            </a:r>
          </a:p>
          <a:p>
            <a:pPr lvl="3" rtl="0"/>
            <a:r>
              <a:rPr lang="da-DK" noProof="0" smtClean="0"/>
              <a:t>Fjerde niveau</a:t>
            </a:r>
          </a:p>
          <a:p>
            <a:pPr lvl="4" rtl="0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 smtClean="0"/>
              <a:t>Tilføj en sidefod</a:t>
            </a:r>
            <a:endParaRPr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B2977F-4875-4B5C-A179-1F48ED806B31}" type="datetime1">
              <a:rPr lang="da-DK" noProof="0" smtClean="0"/>
              <a:t>26-11-2018</a:t>
            </a:fld>
            <a:endParaRPr lang="da-DK" noProof="0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da-DK" noProof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24562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sl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 flipH="1">
            <a:off x="0" y="0"/>
            <a:ext cx="12188825" cy="3245754"/>
          </a:xfrm>
          <a:custGeom>
            <a:avLst/>
            <a:gdLst/>
            <a:ahLst/>
            <a:cxnLst/>
            <a:rect l="l" t="t" r="r" b="b"/>
            <a:pathLst>
              <a:path w="12188825" h="3245754">
                <a:moveTo>
                  <a:pt x="12188825" y="0"/>
                </a:moveTo>
                <a:lnTo>
                  <a:pt x="0" y="0"/>
                </a:lnTo>
                <a:lnTo>
                  <a:pt x="1" y="2975260"/>
                </a:lnTo>
                <a:cubicBezTo>
                  <a:pt x="1772815" y="3146875"/>
                  <a:pt x="3864934" y="3245754"/>
                  <a:pt x="6105607" y="3245754"/>
                </a:cubicBezTo>
                <a:cubicBezTo>
                  <a:pt x="8336850" y="3245754"/>
                  <a:pt x="10420785" y="3147705"/>
                  <a:pt x="12188825" y="2977484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7" name="Rektangel 12"/>
          <p:cNvSpPr/>
          <p:nvPr/>
        </p:nvSpPr>
        <p:spPr>
          <a:xfrm flipH="1" flipV="1">
            <a:off x="0" y="2975260"/>
            <a:ext cx="12188824" cy="1785092"/>
          </a:xfrm>
          <a:custGeom>
            <a:avLst/>
            <a:gdLst/>
            <a:ahLst/>
            <a:cxnLst/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8" name="Rektangel 16"/>
          <p:cNvSpPr/>
          <p:nvPr/>
        </p:nvSpPr>
        <p:spPr>
          <a:xfrm flipH="1" flipV="1">
            <a:off x="0" y="3028586"/>
            <a:ext cx="12188825" cy="3829414"/>
          </a:xfrm>
          <a:custGeom>
            <a:avLst/>
            <a:gdLst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25 w 12188825"/>
              <a:gd name="connsiteY12" fmla="*/ 2270882 h 3829414"/>
              <a:gd name="connsiteX13" fmla="*/ 12188819 w 12188825"/>
              <a:gd name="connsiteY13" fmla="*/ 2270882 h 3829414"/>
              <a:gd name="connsiteX14" fmla="*/ 12188819 w 12188825"/>
              <a:gd name="connsiteY14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25 w 12188825"/>
              <a:gd name="connsiteY12" fmla="*/ 2270882 h 3829414"/>
              <a:gd name="connsiteX13" fmla="*/ 12188819 w 12188825"/>
              <a:gd name="connsiteY13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19 w 12188825"/>
              <a:gd name="connsiteY12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19 w 12188825"/>
              <a:gd name="connsiteY11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19 w 12188825"/>
              <a:gd name="connsiteY10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0 h 3829414"/>
              <a:gd name="connsiteX8" fmla="*/ 12188825 w 12188825"/>
              <a:gd name="connsiteY8" fmla="*/ 0 h 3829414"/>
              <a:gd name="connsiteX9" fmla="*/ 12188819 w 12188825"/>
              <a:gd name="connsiteY9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0 h 3829414"/>
              <a:gd name="connsiteX7" fmla="*/ 12188825 w 12188825"/>
              <a:gd name="connsiteY7" fmla="*/ 0 h 3829414"/>
              <a:gd name="connsiteX8" fmla="*/ 12188819 w 12188825"/>
              <a:gd name="connsiteY8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0 h 3829414"/>
              <a:gd name="connsiteX6" fmla="*/ 12188825 w 12188825"/>
              <a:gd name="connsiteY6" fmla="*/ 0 h 3829414"/>
              <a:gd name="connsiteX7" fmla="*/ 12188819 w 12188825"/>
              <a:gd name="connsiteY7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0 h 3829414"/>
              <a:gd name="connsiteX5" fmla="*/ 12188825 w 12188825"/>
              <a:gd name="connsiteY5" fmla="*/ 0 h 3829414"/>
              <a:gd name="connsiteX6" fmla="*/ 12188819 w 12188825"/>
              <a:gd name="connsiteY6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1 w 12188825"/>
              <a:gd name="connsiteY3" fmla="*/ 0 h 3829414"/>
              <a:gd name="connsiteX4" fmla="*/ 12188825 w 12188825"/>
              <a:gd name="connsiteY4" fmla="*/ 0 h 3829414"/>
              <a:gd name="connsiteX5" fmla="*/ 12188819 w 12188825"/>
              <a:gd name="connsiteY5" fmla="*/ 3829414 h 38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3829414">
                <a:moveTo>
                  <a:pt x="12188819" y="3829414"/>
                </a:moveTo>
                <a:cubicBezTo>
                  <a:pt x="10472741" y="3611474"/>
                  <a:pt x="8380478" y="3464940"/>
                  <a:pt x="6121030" y="3425501"/>
                </a:cubicBezTo>
                <a:cubicBezTo>
                  <a:pt x="3842817" y="3385734"/>
                  <a:pt x="1730673" y="3460715"/>
                  <a:pt x="0" y="3621385"/>
                </a:cubicBezTo>
                <a:cubicBezTo>
                  <a:pt x="0" y="2414257"/>
                  <a:pt x="1" y="1207128"/>
                  <a:pt x="1" y="0"/>
                </a:cubicBezTo>
                <a:lnTo>
                  <a:pt x="12188825" y="0"/>
                </a:lnTo>
                <a:cubicBezTo>
                  <a:pt x="12188823" y="1276471"/>
                  <a:pt x="12188821" y="2552943"/>
                  <a:pt x="12188819" y="382941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2413" y="3505200"/>
            <a:ext cx="9144000" cy="1908446"/>
          </a:xfrm>
        </p:spPr>
        <p:txBody>
          <a:bodyPr rtlCol="0">
            <a:noAutofit/>
          </a:bodyPr>
          <a:lstStyle>
            <a:lvl1pPr>
              <a:lnSpc>
                <a:spcPct val="85000"/>
              </a:lnSpc>
              <a:defRPr sz="6600"/>
            </a:lvl1pPr>
          </a:lstStyle>
          <a:p>
            <a:pPr rtl="0"/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17" name="Pladsholder til billede 16" descr="En tom pladsholder til at tilføje et billede. Klik på pladsholderen, og vælg det billede, du vil tilføje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88825" cy="3141318"/>
          </a:xfrm>
          <a:custGeom>
            <a:avLst/>
            <a:gdLst>
              <a:gd name="connsiteX0" fmla="*/ 0 w 12188825"/>
              <a:gd name="connsiteY0" fmla="*/ 0 h 3867150"/>
              <a:gd name="connsiteX1" fmla="*/ 12188825 w 12188825"/>
              <a:gd name="connsiteY1" fmla="*/ 0 h 3867150"/>
              <a:gd name="connsiteX2" fmla="*/ 12188825 w 12188825"/>
              <a:gd name="connsiteY2" fmla="*/ 3867150 h 3867150"/>
              <a:gd name="connsiteX3" fmla="*/ 12188824 w 12188825"/>
              <a:gd name="connsiteY3" fmla="*/ 2819066 h 3867150"/>
              <a:gd name="connsiteX4" fmla="*/ 6324758 w 12188825"/>
              <a:gd name="connsiteY4" fmla="*/ 3141318 h 3867150"/>
              <a:gd name="connsiteX5" fmla="*/ 0 w 12188825"/>
              <a:gd name="connsiteY5" fmla="*/ 2907554 h 3867150"/>
              <a:gd name="connsiteX6" fmla="*/ 0 w 12188825"/>
              <a:gd name="connsiteY6" fmla="*/ 0 h 3867150"/>
              <a:gd name="connsiteX0" fmla="*/ 0 w 12188825"/>
              <a:gd name="connsiteY0" fmla="*/ 0 h 3141318"/>
              <a:gd name="connsiteX1" fmla="*/ 12188825 w 12188825"/>
              <a:gd name="connsiteY1" fmla="*/ 0 h 3141318"/>
              <a:gd name="connsiteX2" fmla="*/ 12188824 w 12188825"/>
              <a:gd name="connsiteY2" fmla="*/ 2819066 h 3141318"/>
              <a:gd name="connsiteX3" fmla="*/ 6324758 w 12188825"/>
              <a:gd name="connsiteY3" fmla="*/ 3141318 h 3141318"/>
              <a:gd name="connsiteX4" fmla="*/ 0 w 12188825"/>
              <a:gd name="connsiteY4" fmla="*/ 2907554 h 3141318"/>
              <a:gd name="connsiteX5" fmla="*/ 0 w 12188825"/>
              <a:gd name="connsiteY5" fmla="*/ 0 h 3141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3141318">
                <a:moveTo>
                  <a:pt x="0" y="0"/>
                </a:moveTo>
                <a:lnTo>
                  <a:pt x="12188825" y="0"/>
                </a:lnTo>
                <a:cubicBezTo>
                  <a:pt x="12188825" y="939689"/>
                  <a:pt x="12188824" y="1879377"/>
                  <a:pt x="12188824" y="2819066"/>
                </a:cubicBezTo>
                <a:cubicBezTo>
                  <a:pt x="10416010" y="2990681"/>
                  <a:pt x="8565431" y="3141318"/>
                  <a:pt x="6324758" y="3141318"/>
                </a:cubicBezTo>
                <a:cubicBezTo>
                  <a:pt x="4093515" y="3141318"/>
                  <a:pt x="1768040" y="3077775"/>
                  <a:pt x="0" y="2907554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 tIns="457200"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da-DK" noProof="0" smtClean="0"/>
              <a:t>Klik på ikonet for at tilføje et billede</a:t>
            </a:r>
            <a:endParaRPr lang="da-DK" noProof="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501775" y="5562600"/>
            <a:ext cx="7335837" cy="8382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da-DK" noProof="0" dirty="0"/>
              <a:t>Rediger undertiteltypografien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23617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12"/>
          <p:cNvSpPr/>
          <p:nvPr userDrawn="1"/>
        </p:nvSpPr>
        <p:spPr>
          <a:xfrm flipH="1">
            <a:off x="2" y="789993"/>
            <a:ext cx="12188825" cy="5080598"/>
          </a:xfrm>
          <a:custGeom>
            <a:avLst/>
            <a:gdLst/>
            <a:ahLst/>
            <a:cxnLst/>
            <a:rect l="l" t="t" r="r" b="b"/>
            <a:pathLst>
              <a:path w="12188825" h="5080598">
                <a:moveTo>
                  <a:pt x="12188824" y="0"/>
                </a:moveTo>
                <a:cubicBezTo>
                  <a:pt x="10416010" y="171615"/>
                  <a:pt x="8323891" y="270494"/>
                  <a:pt x="6083218" y="270494"/>
                </a:cubicBezTo>
                <a:cubicBezTo>
                  <a:pt x="3851975" y="270494"/>
                  <a:pt x="1768040" y="172445"/>
                  <a:pt x="0" y="2224"/>
                </a:cubicBezTo>
                <a:lnTo>
                  <a:pt x="0" y="1496008"/>
                </a:lnTo>
                <a:lnTo>
                  <a:pt x="0" y="1785092"/>
                </a:lnTo>
                <a:lnTo>
                  <a:pt x="0" y="3295506"/>
                </a:lnTo>
                <a:lnTo>
                  <a:pt x="0" y="3553408"/>
                </a:lnTo>
                <a:lnTo>
                  <a:pt x="0" y="5080598"/>
                </a:lnTo>
                <a:cubicBezTo>
                  <a:pt x="1772814" y="4908983"/>
                  <a:pt x="3864933" y="4810104"/>
                  <a:pt x="6105606" y="4810104"/>
                </a:cubicBezTo>
                <a:cubicBezTo>
                  <a:pt x="8336849" y="4810104"/>
                  <a:pt x="10420784" y="4908153"/>
                  <a:pt x="12188824" y="5078374"/>
                </a:cubicBezTo>
                <a:lnTo>
                  <a:pt x="12188824" y="3553408"/>
                </a:lnTo>
                <a:lnTo>
                  <a:pt x="12188825" y="3553408"/>
                </a:lnTo>
                <a:lnTo>
                  <a:pt x="12188825" y="1496008"/>
                </a:lnTo>
                <a:lnTo>
                  <a:pt x="12188824" y="1496008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25" name="Rektangel 12"/>
          <p:cNvSpPr/>
          <p:nvPr userDrawn="1"/>
        </p:nvSpPr>
        <p:spPr>
          <a:xfrm flipH="1">
            <a:off x="2" y="792217"/>
            <a:ext cx="12188825" cy="5078374"/>
          </a:xfrm>
          <a:custGeom>
            <a:avLst/>
            <a:gdLst/>
            <a:ahLst/>
            <a:cxnLst/>
            <a:rect l="l" t="t" r="r" b="b"/>
            <a:pathLst>
              <a:path w="12188825" h="5078374">
                <a:moveTo>
                  <a:pt x="0" y="0"/>
                </a:moveTo>
                <a:lnTo>
                  <a:pt x="0" y="1493784"/>
                </a:lnTo>
                <a:lnTo>
                  <a:pt x="0" y="1782868"/>
                </a:lnTo>
                <a:lnTo>
                  <a:pt x="0" y="3293282"/>
                </a:lnTo>
                <a:lnTo>
                  <a:pt x="0" y="3551184"/>
                </a:lnTo>
                <a:lnTo>
                  <a:pt x="0" y="5078374"/>
                </a:lnTo>
                <a:lnTo>
                  <a:pt x="2" y="5078374"/>
                </a:lnTo>
                <a:lnTo>
                  <a:pt x="2" y="4101849"/>
                </a:lnTo>
                <a:lnTo>
                  <a:pt x="8" y="4101849"/>
                </a:lnTo>
                <a:lnTo>
                  <a:pt x="8" y="4825486"/>
                </a:lnTo>
                <a:cubicBezTo>
                  <a:pt x="1730681" y="4664816"/>
                  <a:pt x="3842825" y="4589835"/>
                  <a:pt x="6121038" y="4629602"/>
                </a:cubicBezTo>
                <a:cubicBezTo>
                  <a:pt x="8380486" y="4669041"/>
                  <a:pt x="10472749" y="4815575"/>
                  <a:pt x="12188824" y="5033515"/>
                </a:cubicBezTo>
                <a:lnTo>
                  <a:pt x="12188824" y="3551184"/>
                </a:lnTo>
                <a:lnTo>
                  <a:pt x="12188825" y="3551184"/>
                </a:lnTo>
                <a:lnTo>
                  <a:pt x="12188825" y="1493784"/>
                </a:lnTo>
                <a:lnTo>
                  <a:pt x="12188824" y="1493784"/>
                </a:lnTo>
                <a:lnTo>
                  <a:pt x="12188824" y="254012"/>
                </a:lnTo>
                <a:cubicBezTo>
                  <a:pt x="10458154" y="414682"/>
                  <a:pt x="8346010" y="489663"/>
                  <a:pt x="6067797" y="449896"/>
                </a:cubicBezTo>
                <a:cubicBezTo>
                  <a:pt x="3808349" y="410457"/>
                  <a:pt x="1716086" y="263923"/>
                  <a:pt x="8" y="45983"/>
                </a:cubicBezTo>
                <a:lnTo>
                  <a:pt x="8" y="977649"/>
                </a:lnTo>
                <a:lnTo>
                  <a:pt x="2" y="97764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black">
          <a:xfrm>
            <a:off x="1522413" y="1371600"/>
            <a:ext cx="9144000" cy="2743200"/>
          </a:xfrm>
        </p:spPr>
        <p:txBody>
          <a:bodyPr rtlCol="0" anchor="b">
            <a:normAutofit/>
          </a:bodyPr>
          <a:lstStyle>
            <a:lvl1pPr algn="l">
              <a:lnSpc>
                <a:spcPct val="85000"/>
              </a:lnSpc>
              <a:defRPr sz="6000" b="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522414" y="4267201"/>
            <a:ext cx="7315198" cy="10668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smtClean="0"/>
              <a:t>Rediger typografien i masterens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5DF52E-F2F7-4539-AD72-5FCCD88CFB7A}" type="datetime1">
              <a:rPr lang="da-DK" noProof="0" smtClean="0"/>
              <a:t>26-11-2018</a:t>
            </a:fld>
            <a:endParaRPr lang="da-DK" noProof="0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da-DK" noProof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57037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da-DK" noProof="0" smtClean="0"/>
              <a:t>Rediger typografien i masterens</a:t>
            </a:r>
          </a:p>
          <a:p>
            <a:pPr lvl="1" rtl="0"/>
            <a:r>
              <a:rPr lang="da-DK" noProof="0" smtClean="0"/>
              <a:t>Andet niveau</a:t>
            </a:r>
          </a:p>
          <a:p>
            <a:pPr lvl="2" rtl="0"/>
            <a:r>
              <a:rPr lang="da-DK" noProof="0" smtClean="0"/>
              <a:t>Tredje niveau</a:t>
            </a:r>
          </a:p>
          <a:p>
            <a:pPr lvl="3" rtl="0"/>
            <a:r>
              <a:rPr lang="da-DK" noProof="0" smtClean="0"/>
              <a:t>Fjerde niveau</a:t>
            </a:r>
          </a:p>
          <a:p>
            <a:pPr lvl="4" rtl="0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249862" y="1905000"/>
            <a:ext cx="4416552" cy="42672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da-DK" noProof="0" smtClean="0"/>
              <a:t>Rediger typografien i masterens</a:t>
            </a:r>
          </a:p>
          <a:p>
            <a:pPr lvl="1" rtl="0"/>
            <a:r>
              <a:rPr lang="da-DK" noProof="0" smtClean="0"/>
              <a:t>Andet niveau</a:t>
            </a:r>
          </a:p>
          <a:p>
            <a:pPr lvl="2" rtl="0"/>
            <a:r>
              <a:rPr lang="da-DK" noProof="0" smtClean="0"/>
              <a:t>Tredje niveau</a:t>
            </a:r>
          </a:p>
          <a:p>
            <a:pPr lvl="3" rtl="0"/>
            <a:r>
              <a:rPr lang="da-DK" noProof="0" smtClean="0"/>
              <a:t>Fjerde niveau</a:t>
            </a:r>
          </a:p>
          <a:p>
            <a:pPr lvl="4" rtl="0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5ED1C4-DD2B-4763-BAFD-0DB42E10FFEA}" type="datetime1">
              <a:rPr lang="da-DK" noProof="0" smtClean="0"/>
              <a:t>26-11-2018</a:t>
            </a:fld>
            <a:endParaRPr lang="da-DK" noProof="0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da-DK" noProof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54418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6858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1522413" y="2666999"/>
            <a:ext cx="4416552" cy="35052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a-DK" noProof="0" smtClean="0"/>
              <a:t>Rediger typografien i masterens</a:t>
            </a:r>
          </a:p>
          <a:p>
            <a:pPr lvl="1" rtl="0"/>
            <a:r>
              <a:rPr lang="da-DK" noProof="0" smtClean="0"/>
              <a:t>Andet niveau</a:t>
            </a:r>
          </a:p>
          <a:p>
            <a:pPr lvl="2" rtl="0"/>
            <a:r>
              <a:rPr lang="da-DK" noProof="0" smtClean="0"/>
              <a:t>Tredje niveau</a:t>
            </a:r>
          </a:p>
          <a:p>
            <a:pPr lvl="3" rtl="0"/>
            <a:r>
              <a:rPr lang="da-DK" noProof="0" smtClean="0"/>
              <a:t>Fjerde niveau</a:t>
            </a:r>
          </a:p>
          <a:p>
            <a:pPr lvl="4" rtl="0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91754" y="1905000"/>
            <a:ext cx="4416552" cy="6858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91754" y="2666999"/>
            <a:ext cx="4416552" cy="35052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da-DK" noProof="0" smtClean="0"/>
              <a:t>Rediger typografien i masterens</a:t>
            </a:r>
          </a:p>
          <a:p>
            <a:pPr lvl="1" rtl="0"/>
            <a:r>
              <a:rPr lang="da-DK" noProof="0" smtClean="0"/>
              <a:t>Andet niveau</a:t>
            </a:r>
          </a:p>
          <a:p>
            <a:pPr lvl="2" rtl="0"/>
            <a:r>
              <a:rPr lang="da-DK" noProof="0" smtClean="0"/>
              <a:t>Tredje niveau</a:t>
            </a:r>
          </a:p>
          <a:p>
            <a:pPr lvl="3" rtl="0"/>
            <a:r>
              <a:rPr lang="da-DK" noProof="0" smtClean="0"/>
              <a:t>Fjerde niveau</a:t>
            </a:r>
          </a:p>
          <a:p>
            <a:pPr lvl="4" rtl="0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344840-B5B9-49B3-88EB-15459176BB83}" type="datetime1">
              <a:rPr lang="da-DK" noProof="0" smtClean="0"/>
              <a:t>26-11-2018</a:t>
            </a:fld>
            <a:endParaRPr lang="da-DK" noProof="0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da-DK" noProof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26610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9CE40A-2C78-45B9-9E6F-5939D5577BFA}" type="datetime1">
              <a:rPr lang="da-DK" noProof="0" smtClean="0"/>
              <a:t>26-11-2018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da-DK" noProof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18338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8" name="Rektangel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0E59E26-DE44-4CF4-904A-5B05F5B49C8E}" type="datetime1">
              <a:rPr lang="da-DK" noProof="0" smtClean="0"/>
              <a:t>26-11-2018</a:t>
            </a:fld>
            <a:endParaRPr lang="da-DK" noProof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382E9EE-A870-438B-947A-FF671DFAFC96}" type="slidenum">
              <a:rPr lang="da-DK" noProof="0" smtClean="0"/>
              <a:pPr rtl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87941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11" name="Rektangel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12" name="Rektangel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black">
          <a:xfrm>
            <a:off x="7923212" y="457200"/>
            <a:ext cx="3781439" cy="3276600"/>
          </a:xfrm>
        </p:spPr>
        <p:txBody>
          <a:bodyPr rtlCol="0" anchor="b">
            <a:noAutofit/>
          </a:bodyPr>
          <a:lstStyle>
            <a:lvl1pPr algn="l">
              <a:defRPr sz="4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8013" y="457200"/>
            <a:ext cx="6324599" cy="5334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a-DK" noProof="0" smtClean="0"/>
              <a:t>Rediger typografien i masterens</a:t>
            </a:r>
          </a:p>
          <a:p>
            <a:pPr lvl="1" rtl="0"/>
            <a:r>
              <a:rPr lang="da-DK" noProof="0" smtClean="0"/>
              <a:t>Andet niveau</a:t>
            </a:r>
          </a:p>
          <a:p>
            <a:pPr lvl="2" rtl="0"/>
            <a:r>
              <a:rPr lang="da-DK" noProof="0" smtClean="0"/>
              <a:t>Tredje niveau</a:t>
            </a:r>
          </a:p>
          <a:p>
            <a:pPr lvl="3" rtl="0"/>
            <a:r>
              <a:rPr lang="da-DK" noProof="0" smtClean="0"/>
              <a:t>Fjerde niveau</a:t>
            </a:r>
          </a:p>
          <a:p>
            <a:pPr lvl="4" rtl="0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7923212" y="3962400"/>
            <a:ext cx="3781439" cy="18288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a-DK" noProof="0" smtClean="0"/>
              <a:t>Rediger typografien i masterens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A923EBC-6E28-4EE1-ACD5-6AFFBB9672CB}" type="datetime1">
              <a:rPr lang="da-DK" noProof="0" smtClean="0"/>
              <a:t>26-11-2018</a:t>
            </a:fld>
            <a:endParaRPr lang="da-DK" noProof="0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382E9EE-A870-438B-947A-FF671DFAFC96}" type="slidenum">
              <a:rPr lang="da-DK" noProof="0" smtClean="0"/>
              <a:pPr rtl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89945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/>
        </p:nvSpPr>
        <p:spPr>
          <a:xfrm>
            <a:off x="0" y="0"/>
            <a:ext cx="12188825" cy="1870938"/>
          </a:xfrm>
          <a:custGeom>
            <a:avLst/>
            <a:gdLst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85846 h 1870938"/>
              <a:gd name="connsiteX3" fmla="*/ 12188825 w 12188825"/>
              <a:gd name="connsiteY3" fmla="*/ 335280 h 1870938"/>
              <a:gd name="connsiteX4" fmla="*/ 12188825 w 12188825"/>
              <a:gd name="connsiteY4" fmla="*/ 1868714 h 1870938"/>
              <a:gd name="connsiteX5" fmla="*/ 6105607 w 12188825"/>
              <a:gd name="connsiteY5" fmla="*/ 1600444 h 1870938"/>
              <a:gd name="connsiteX6" fmla="*/ 1 w 12188825"/>
              <a:gd name="connsiteY6" fmla="*/ 1870938 h 1870938"/>
              <a:gd name="connsiteX7" fmla="*/ 1 w 12188825"/>
              <a:gd name="connsiteY7" fmla="*/ 335280 h 1870938"/>
              <a:gd name="connsiteX8" fmla="*/ 0 w 12188825"/>
              <a:gd name="connsiteY8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85846 h 1870938"/>
              <a:gd name="connsiteX3" fmla="*/ 12188825 w 12188825"/>
              <a:gd name="connsiteY3" fmla="*/ 335280 h 1870938"/>
              <a:gd name="connsiteX4" fmla="*/ 12188825 w 12188825"/>
              <a:gd name="connsiteY4" fmla="*/ 1868714 h 1870938"/>
              <a:gd name="connsiteX5" fmla="*/ 6105607 w 12188825"/>
              <a:gd name="connsiteY5" fmla="*/ 1600444 h 1870938"/>
              <a:gd name="connsiteX6" fmla="*/ 1 w 12188825"/>
              <a:gd name="connsiteY6" fmla="*/ 1870938 h 1870938"/>
              <a:gd name="connsiteX7" fmla="*/ 0 w 12188825"/>
              <a:gd name="connsiteY7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335280 h 1870938"/>
              <a:gd name="connsiteX3" fmla="*/ 12188825 w 12188825"/>
              <a:gd name="connsiteY3" fmla="*/ 1868714 h 1870938"/>
              <a:gd name="connsiteX4" fmla="*/ 6105607 w 12188825"/>
              <a:gd name="connsiteY4" fmla="*/ 1600444 h 1870938"/>
              <a:gd name="connsiteX5" fmla="*/ 1 w 12188825"/>
              <a:gd name="connsiteY5" fmla="*/ 1870938 h 1870938"/>
              <a:gd name="connsiteX6" fmla="*/ 0 w 12188825"/>
              <a:gd name="connsiteY6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1868714 h 1870938"/>
              <a:gd name="connsiteX3" fmla="*/ 6105607 w 12188825"/>
              <a:gd name="connsiteY3" fmla="*/ 1600444 h 1870938"/>
              <a:gd name="connsiteX4" fmla="*/ 1 w 12188825"/>
              <a:gd name="connsiteY4" fmla="*/ 1870938 h 1870938"/>
              <a:gd name="connsiteX5" fmla="*/ 0 w 12188825"/>
              <a:gd name="connsiteY5" fmla="*/ 0 h 187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1870938">
                <a:moveTo>
                  <a:pt x="0" y="0"/>
                </a:moveTo>
                <a:lnTo>
                  <a:pt x="12188825" y="0"/>
                </a:lnTo>
                <a:lnTo>
                  <a:pt x="12188825" y="1868714"/>
                </a:lnTo>
                <a:cubicBezTo>
                  <a:pt x="10420785" y="1698493"/>
                  <a:pt x="8336850" y="1600444"/>
                  <a:pt x="6105607" y="1600444"/>
                </a:cubicBezTo>
                <a:cubicBezTo>
                  <a:pt x="3864934" y="1600444"/>
                  <a:pt x="1772815" y="1699323"/>
                  <a:pt x="1" y="1870938"/>
                </a:cubicBezTo>
                <a:cubicBezTo>
                  <a:pt x="1" y="1247292"/>
                  <a:pt x="0" y="623646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23" name="Rektangel 12"/>
          <p:cNvSpPr/>
          <p:nvPr/>
        </p:nvSpPr>
        <p:spPr>
          <a:xfrm>
            <a:off x="1" y="0"/>
            <a:ext cx="12188824" cy="1812642"/>
          </a:xfrm>
          <a:custGeom>
            <a:avLst/>
            <a:gdLst>
              <a:gd name="connsiteX0" fmla="*/ 0 w 12188824"/>
              <a:gd name="connsiteY0" fmla="*/ 0 h 1812642"/>
              <a:gd name="connsiteX1" fmla="*/ 12188824 w 12188824"/>
              <a:gd name="connsiteY1" fmla="*/ 0 h 1812642"/>
              <a:gd name="connsiteX2" fmla="*/ 12188824 w 12188824"/>
              <a:gd name="connsiteY2" fmla="*/ 1812642 h 1812642"/>
              <a:gd name="connsiteX3" fmla="*/ 6105607 w 12188824"/>
              <a:gd name="connsiteY3" fmla="*/ 1498429 h 1812642"/>
              <a:gd name="connsiteX4" fmla="*/ 1 w 12188824"/>
              <a:gd name="connsiteY4" fmla="*/ 1723203 h 1812642"/>
              <a:gd name="connsiteX5" fmla="*/ 1 w 12188824"/>
              <a:gd name="connsiteY5" fmla="*/ 187545 h 1812642"/>
              <a:gd name="connsiteX6" fmla="*/ 0 w 12188824"/>
              <a:gd name="connsiteY6" fmla="*/ 0 h 1812642"/>
              <a:gd name="connsiteX0" fmla="*/ 0 w 12188824"/>
              <a:gd name="connsiteY0" fmla="*/ 0 h 1812642"/>
              <a:gd name="connsiteX1" fmla="*/ 12188824 w 12188824"/>
              <a:gd name="connsiteY1" fmla="*/ 0 h 1812642"/>
              <a:gd name="connsiteX2" fmla="*/ 12188824 w 12188824"/>
              <a:gd name="connsiteY2" fmla="*/ 1812642 h 1812642"/>
              <a:gd name="connsiteX3" fmla="*/ 6105607 w 12188824"/>
              <a:gd name="connsiteY3" fmla="*/ 1498429 h 1812642"/>
              <a:gd name="connsiteX4" fmla="*/ 1 w 12188824"/>
              <a:gd name="connsiteY4" fmla="*/ 1723203 h 1812642"/>
              <a:gd name="connsiteX5" fmla="*/ 0 w 12188824"/>
              <a:gd name="connsiteY5" fmla="*/ 0 h 181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4" h="1812642">
                <a:moveTo>
                  <a:pt x="0" y="0"/>
                </a:moveTo>
                <a:lnTo>
                  <a:pt x="12188824" y="0"/>
                </a:lnTo>
                <a:lnTo>
                  <a:pt x="12188824" y="1812642"/>
                </a:lnTo>
                <a:cubicBezTo>
                  <a:pt x="10427038" y="1644563"/>
                  <a:pt x="8126377" y="1513957"/>
                  <a:pt x="6105607" y="1498429"/>
                </a:cubicBezTo>
                <a:cubicBezTo>
                  <a:pt x="4065906" y="1482756"/>
                  <a:pt x="1772815" y="1551588"/>
                  <a:pt x="1" y="1723203"/>
                </a:cubicBezTo>
                <a:cubicBezTo>
                  <a:pt x="1" y="1148802"/>
                  <a:pt x="0" y="574401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7" name="Rektangel 7"/>
          <p:cNvSpPr/>
          <p:nvPr/>
        </p:nvSpPr>
        <p:spPr bwMode="hidden">
          <a:xfrm>
            <a:off x="1" y="6354411"/>
            <a:ext cx="12188824" cy="503589"/>
          </a:xfrm>
          <a:custGeom>
            <a:avLst/>
            <a:gdLst/>
            <a:ahLst/>
            <a:cxnLst/>
            <a:rect l="l" t="t" r="r" b="b"/>
            <a:pathLst>
              <a:path w="12188824" h="503589">
                <a:moveTo>
                  <a:pt x="6105606" y="0"/>
                </a:moveTo>
                <a:cubicBezTo>
                  <a:pt x="8336849" y="0"/>
                  <a:pt x="10420784" y="98049"/>
                  <a:pt x="12188824" y="268270"/>
                </a:cubicBezTo>
                <a:lnTo>
                  <a:pt x="12188824" y="503589"/>
                </a:lnTo>
                <a:lnTo>
                  <a:pt x="0" y="503589"/>
                </a:lnTo>
                <a:lnTo>
                  <a:pt x="0" y="270494"/>
                </a:lnTo>
                <a:cubicBezTo>
                  <a:pt x="1772814" y="98879"/>
                  <a:pt x="3864933" y="0"/>
                  <a:pt x="6105606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 bwMode="white">
          <a:xfrm>
            <a:off x="1522414" y="274638"/>
            <a:ext cx="9144000" cy="10969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da-DK" noProof="0" dirty="0"/>
              <a:t>Klik for at redigere titeltypografier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a-DK" noProof="0" dirty="0"/>
              <a:t>Rediger teksttypografier i master</a:t>
            </a:r>
          </a:p>
          <a:p>
            <a:pPr lvl="1" rtl="0"/>
            <a:r>
              <a:rPr lang="da-DK" noProof="0" dirty="0"/>
              <a:t>Andet niveau</a:t>
            </a:r>
          </a:p>
          <a:p>
            <a:pPr lvl="2" rtl="0"/>
            <a:r>
              <a:rPr lang="da-DK" noProof="0" dirty="0"/>
              <a:t>Tredje niveau</a:t>
            </a:r>
          </a:p>
          <a:p>
            <a:pPr lvl="3" rtl="0"/>
            <a:r>
              <a:rPr lang="da-DK" noProof="0" dirty="0"/>
              <a:t>Fjerde niveau</a:t>
            </a:r>
          </a:p>
          <a:p>
            <a:pPr lvl="4" rtl="0"/>
            <a:r>
              <a:rPr lang="da-DK" noProof="0" dirty="0"/>
              <a:t>Femte niveau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E14C61AC-BE2E-41C6-A1D8-D919488C3CB0}" type="datetime1">
              <a:rPr lang="da-DK" noProof="0" smtClean="0"/>
              <a:t>26-11-2018</a:t>
            </a:fld>
            <a:endParaRPr lang="da-DK" noProof="0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5382E9EE-A870-438B-947A-FF671DFAFC96}" type="slidenum">
              <a:rPr lang="da-DK" noProof="0" smtClean="0"/>
              <a:pPr rtl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424876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da-DK" dirty="0" smtClean="0"/>
              <a:t>Klassiske titler</a:t>
            </a:r>
            <a:endParaRPr lang="da-DK" dirty="0"/>
          </a:p>
        </p:txBody>
      </p:sp>
      <p:pic>
        <p:nvPicPr>
          <p:cNvPr id="10" name="Pladsholder til billede 9" descr="Klavertangenter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b="3"/>
          <a:stretch>
            <a:fillRect/>
          </a:stretch>
        </p:blipFill>
        <p:spPr/>
      </p:pic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da-DK" dirty="0" smtClean="0"/>
              <a:t>Felt 796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4942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3" y="1371600"/>
            <a:ext cx="9144000" cy="977280"/>
          </a:xfrm>
        </p:spPr>
        <p:txBody>
          <a:bodyPr rtlCol="0"/>
          <a:lstStyle/>
          <a:p>
            <a:pPr rtl="0"/>
            <a:r>
              <a:rPr lang="da-DK" dirty="0" smtClean="0"/>
              <a:t>Standardtitler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>
          <a:xfrm>
            <a:off x="1522414" y="2636912"/>
            <a:ext cx="7315198" cy="2697089"/>
          </a:xfrm>
        </p:spPr>
        <p:txBody>
          <a:bodyPr rtlCol="0">
            <a:normAutofit/>
          </a:bodyPr>
          <a:lstStyle/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dirty="0" smtClean="0"/>
              <a:t>Samme titel hver gang et klassisk værk optræder</a:t>
            </a:r>
          </a:p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dirty="0" smtClean="0"/>
              <a:t>Oversættes til dansk, hvor muligt og ellers hvad værket er kendt under</a:t>
            </a:r>
          </a:p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dirty="0" smtClean="0"/>
              <a:t>Der er regler for udformningen</a:t>
            </a:r>
          </a:p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dirty="0" smtClean="0"/>
              <a:t>Forekommer i felt 239 og 795</a:t>
            </a:r>
          </a:p>
        </p:txBody>
      </p:sp>
    </p:spTree>
    <p:extLst>
      <p:ext uri="{BB962C8B-B14F-4D97-AF65-F5344CB8AC3E}">
        <p14:creationId xmlns:p14="http://schemas.microsoft.com/office/powerpoint/2010/main" val="270907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3" y="1371600"/>
            <a:ext cx="9144000" cy="977280"/>
          </a:xfrm>
        </p:spPr>
        <p:txBody>
          <a:bodyPr rtlCol="0"/>
          <a:lstStyle/>
          <a:p>
            <a:pPr rtl="0"/>
            <a:r>
              <a:rPr lang="da-DK" dirty="0" smtClean="0"/>
              <a:t>Bibliografiske titler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>
          <a:xfrm>
            <a:off x="1522414" y="2564904"/>
            <a:ext cx="7315198" cy="2769097"/>
          </a:xfrm>
        </p:spPr>
        <p:txBody>
          <a:bodyPr rtlCol="0">
            <a:normAutofit/>
          </a:bodyPr>
          <a:lstStyle/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dirty="0" smtClean="0"/>
              <a:t>Findes på materialet</a:t>
            </a:r>
          </a:p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dirty="0" smtClean="0"/>
              <a:t>Søgning på bibliografiske analysetitler</a:t>
            </a:r>
          </a:p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dirty="0" smtClean="0"/>
              <a:t>Kobling mellem standardtitler og bibliografiske titler</a:t>
            </a:r>
          </a:p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dirty="0" smtClean="0"/>
              <a:t>Videresøgning i f.eks. </a:t>
            </a:r>
            <a:r>
              <a:rPr lang="da-DK" dirty="0" err="1" smtClean="0"/>
              <a:t>Spotify</a:t>
            </a:r>
            <a:endParaRPr lang="da-DK" dirty="0" smtClean="0"/>
          </a:p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dirty="0" smtClean="0"/>
              <a:t>ISRC til entydig identifikation</a:t>
            </a:r>
          </a:p>
          <a:p>
            <a:pPr marL="342900" indent="-342900" rtl="0">
              <a:buFont typeface="Wingdings" panose="05000000000000000000" pitchFamily="2" charset="2"/>
              <a:buChar char="§"/>
            </a:pPr>
            <a:endParaRPr lang="da-DK" dirty="0" smtClean="0"/>
          </a:p>
          <a:p>
            <a:pPr rtl="0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0688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3" y="1371600"/>
            <a:ext cx="9144000" cy="977280"/>
          </a:xfrm>
        </p:spPr>
        <p:txBody>
          <a:bodyPr rtlCol="0">
            <a:normAutofit fontScale="90000"/>
          </a:bodyPr>
          <a:lstStyle/>
          <a:p>
            <a:pPr rtl="0"/>
            <a:r>
              <a:rPr lang="da-DK" dirty="0" smtClean="0"/>
              <a:t>Nyt felt til bibliografiske titler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>
          <a:xfrm>
            <a:off x="1522414" y="2564904"/>
            <a:ext cx="7315198" cy="2769097"/>
          </a:xfrm>
        </p:spPr>
        <p:txBody>
          <a:bodyPr rtlCol="0">
            <a:normAutofit/>
          </a:bodyPr>
          <a:lstStyle/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dirty="0" smtClean="0"/>
              <a:t>Fra uge 201840 nyt felt 796</a:t>
            </a:r>
          </a:p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dirty="0" smtClean="0"/>
              <a:t>Bibliografiske titler fra materialet</a:t>
            </a:r>
          </a:p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dirty="0" smtClean="0"/>
              <a:t>Alle satser og arier m.m.</a:t>
            </a:r>
          </a:p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dirty="0" smtClean="0"/>
              <a:t>Knytter sig til standardtitlerne i 795/239</a:t>
            </a:r>
          </a:p>
          <a:p>
            <a:pPr marL="342900" indent="-342900" rtl="0">
              <a:buFont typeface="Wingdings" panose="05000000000000000000" pitchFamily="2" charset="2"/>
              <a:buChar char="§"/>
            </a:pPr>
            <a:r>
              <a:rPr lang="da-DK" smtClean="0"/>
              <a:t>Ikke på dvd’er</a:t>
            </a:r>
            <a:endParaRPr lang="da-DK" dirty="0" smtClean="0"/>
          </a:p>
          <a:p>
            <a:pPr marL="342900" indent="-342900" rtl="0">
              <a:buFont typeface="Wingdings" panose="05000000000000000000" pitchFamily="2" charset="2"/>
              <a:buChar char="§"/>
            </a:pPr>
            <a:endParaRPr lang="da-DK" dirty="0" smtClean="0"/>
          </a:p>
          <a:p>
            <a:pPr marL="342900" indent="-342900" rtl="0">
              <a:buFont typeface="Wingdings" panose="05000000000000000000" pitchFamily="2" charset="2"/>
              <a:buChar char="§"/>
            </a:pPr>
            <a:endParaRPr lang="da-DK" dirty="0" smtClean="0"/>
          </a:p>
          <a:p>
            <a:pPr rtl="0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1524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3" y="1371600"/>
            <a:ext cx="9144000" cy="977280"/>
          </a:xfrm>
        </p:spPr>
        <p:txBody>
          <a:bodyPr rtlCol="0"/>
          <a:lstStyle/>
          <a:p>
            <a:pPr rtl="0"/>
            <a:r>
              <a:rPr lang="da-DK" dirty="0" smtClean="0"/>
              <a:t>Delfelter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>
          <a:xfrm>
            <a:off x="1522414" y="2564904"/>
            <a:ext cx="7315198" cy="2769097"/>
          </a:xfrm>
        </p:spPr>
        <p:txBody>
          <a:bodyPr rtlCol="0"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err="1" smtClean="0"/>
              <a:t>Tracktitler</a:t>
            </a:r>
            <a:r>
              <a:rPr lang="da-DK" dirty="0" smtClean="0"/>
              <a:t> </a:t>
            </a:r>
            <a:r>
              <a:rPr lang="da-DK" dirty="0"/>
              <a:t>i delfelt </a:t>
            </a:r>
            <a:r>
              <a:rPr lang="da-DK" dirty="0">
                <a:solidFill>
                  <a:srgbClr val="FF0000"/>
                </a:solidFill>
              </a:rPr>
              <a:t>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ISRC-numre i delfelt </a:t>
            </a:r>
            <a:r>
              <a:rPr lang="da-DK" dirty="0">
                <a:solidFill>
                  <a:srgbClr val="FF0000"/>
                </a:solidFill>
              </a:rPr>
              <a:t>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Spilletid i delfelt</a:t>
            </a:r>
            <a:r>
              <a:rPr lang="da-DK" dirty="0">
                <a:solidFill>
                  <a:srgbClr val="FF0000"/>
                </a:solidFill>
              </a:rPr>
              <a:t> </a:t>
            </a:r>
            <a:r>
              <a:rPr lang="da-DK" dirty="0" smtClean="0">
                <a:solidFill>
                  <a:srgbClr val="FF0000"/>
                </a:solidFill>
              </a:rPr>
              <a:t>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INGEN udøvere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Samme å-nummerering som 795 – dog fortløbende ved ét værk (f.eks. en opera)</a:t>
            </a:r>
            <a:endParaRPr lang="da-DK" dirty="0"/>
          </a:p>
          <a:p>
            <a:pPr rtl="0"/>
            <a:endParaRPr lang="da-DK" dirty="0" smtClean="0"/>
          </a:p>
          <a:p>
            <a:pPr rtl="0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1090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3" y="1371600"/>
            <a:ext cx="9144000" cy="977280"/>
          </a:xfrm>
        </p:spPr>
        <p:txBody>
          <a:bodyPr rtlCol="0"/>
          <a:lstStyle/>
          <a:p>
            <a:pPr rtl="0"/>
            <a:r>
              <a:rPr lang="da-DK" dirty="0" smtClean="0"/>
              <a:t>Søgning/visning af 796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>
          <a:xfrm>
            <a:off x="1522414" y="2564904"/>
            <a:ext cx="7315198" cy="2769097"/>
          </a:xfrm>
        </p:spPr>
        <p:txBody>
          <a:bodyPr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Titler </a:t>
            </a:r>
            <a:r>
              <a:rPr lang="da-DK" dirty="0"/>
              <a:t>i delfelt a </a:t>
            </a:r>
            <a:r>
              <a:rPr lang="da-DK" dirty="0" smtClean="0"/>
              <a:t>er søgbare </a:t>
            </a:r>
            <a:r>
              <a:rPr lang="da-DK" dirty="0"/>
              <a:t>som </a:t>
            </a:r>
            <a:r>
              <a:rPr lang="da-DK" dirty="0" smtClean="0"/>
              <a:t>enkeltord </a:t>
            </a:r>
            <a:r>
              <a:rPr lang="da-DK" dirty="0"/>
              <a:t>og i fritekstsøgning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ISRC-numre i delfelt z </a:t>
            </a:r>
            <a:r>
              <a:rPr lang="da-DK" dirty="0" smtClean="0"/>
              <a:t>er </a:t>
            </a:r>
            <a:r>
              <a:rPr lang="da-DK" dirty="0"/>
              <a:t>søgbare på samme måde som de er i felt 024 og </a:t>
            </a:r>
            <a:r>
              <a:rPr lang="da-DK" dirty="0" smtClean="0"/>
              <a:t>795 (is= eller ic=)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Felterne vises kun i danMarc2-formatet</a:t>
            </a:r>
            <a:endParaRPr lang="da-DK" dirty="0"/>
          </a:p>
          <a:p>
            <a:pPr rtl="0"/>
            <a:endParaRPr lang="da-DK" dirty="0" smtClean="0"/>
          </a:p>
          <a:p>
            <a:pPr rtl="0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4522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3" y="1371600"/>
            <a:ext cx="9144000" cy="977280"/>
          </a:xfrm>
        </p:spPr>
        <p:txBody>
          <a:bodyPr rtlCol="0">
            <a:normAutofit/>
          </a:bodyPr>
          <a:lstStyle/>
          <a:p>
            <a:pPr rtl="0"/>
            <a:r>
              <a:rPr lang="da-DK" dirty="0" smtClean="0"/>
              <a:t>Nyhed i Bibliotek.dk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>
          <a:xfrm>
            <a:off x="1522414" y="2564904"/>
            <a:ext cx="7315198" cy="2769097"/>
          </a:xfrm>
        </p:spPr>
        <p:txBody>
          <a:bodyPr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Noter i 512 og 509 vises nu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dirty="0" err="1" smtClean="0"/>
              <a:t>Netpunkt</a:t>
            </a:r>
            <a:r>
              <a:rPr lang="da-DK" dirty="0" smtClean="0"/>
              <a:t>: Vi arbejder på bedre visning for musikposter</a:t>
            </a:r>
          </a:p>
          <a:p>
            <a:endParaRPr lang="da-DK" dirty="0" smtClean="0"/>
          </a:p>
          <a:p>
            <a:pPr rtl="0"/>
            <a:endParaRPr lang="da-DK" dirty="0" smtClean="0"/>
          </a:p>
          <a:p>
            <a:pPr rtl="0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181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rver 16x9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607_TF02801094" id="{400F2CCB-C866-4E0E-8EA0-B27CABCC58CB}" vid="{C8864C24-3483-4A54-84DA-51E581B9F929}"/>
    </a:ext>
  </a:extLst>
</a:theme>
</file>

<file path=ppt/theme/theme2.xml><?xml version="1.0" encoding="utf-8"?>
<a:theme xmlns:a="http://schemas.openxmlformats.org/drawingml/2006/main" name="Office-tema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Præsentation med musiske kurver (bredformat)</Template>
  <TotalTime>234</TotalTime>
  <Words>190</Words>
  <Application>Microsoft Office PowerPoint</Application>
  <PresentationFormat>Brugerdefineret</PresentationFormat>
  <Paragraphs>43</Paragraphs>
  <Slides>7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Euphemia</vt:lpstr>
      <vt:lpstr>Wingdings</vt:lpstr>
      <vt:lpstr>Kurver 16x9</vt:lpstr>
      <vt:lpstr>Klassiske titler</vt:lpstr>
      <vt:lpstr>Standardtitler</vt:lpstr>
      <vt:lpstr>Bibliografiske titler</vt:lpstr>
      <vt:lpstr>Nyt felt til bibliografiske titler</vt:lpstr>
      <vt:lpstr>Delfelter</vt:lpstr>
      <vt:lpstr>Søgning/visning af 796</vt:lpstr>
      <vt:lpstr>Nyhed i Bibliotek.dk</vt:lpstr>
    </vt:vector>
  </TitlesOfParts>
  <Company>DBC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Klassiske titler</dc:title>
  <dc:creator>Hanne Lydom Thomsen</dc:creator>
  <cp:lastModifiedBy>Hanne Lydom Thomsen</cp:lastModifiedBy>
  <cp:revision>19</cp:revision>
  <dcterms:created xsi:type="dcterms:W3CDTF">2018-11-12T07:04:26Z</dcterms:created>
  <dcterms:modified xsi:type="dcterms:W3CDTF">2018-11-26T05:07:47Z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